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3"/>
  </p:notesMasterIdLst>
  <p:sldIdLst>
    <p:sldId id="257" r:id="rId2"/>
  </p:sldIdLst>
  <p:sldSz cx="21599525" cy="30600650"/>
  <p:notesSz cx="6797675" cy="9928225"/>
  <p:embeddedFontLst>
    <p:embeddedFont>
      <p:font typeface="HY헤드라인M" panose="02030600000101010101" pitchFamily="18" charset="-127"/>
      <p:regular r:id="rId4"/>
    </p:embeddedFont>
    <p:embeddedFont>
      <p:font typeface="맑은 고딕" panose="020B0503020000020004" pitchFamily="50" charset="-127"/>
      <p:regular r:id="rId5"/>
      <p:bold r:id="rId6"/>
    </p:embeddedFont>
  </p:embeddedFontLst>
  <p:defaultTextStyle>
    <a:defPPr>
      <a:defRPr lang="ko-KR"/>
    </a:defPPr>
    <a:lvl1pPr marL="0" algn="l" defTabSz="2938790" rtl="0" eaLnBrk="1" latinLnBrk="1" hangingPunct="1">
      <a:defRPr sz="5785" kern="1200">
        <a:solidFill>
          <a:schemeClr val="tx1"/>
        </a:solidFill>
        <a:latin typeface="+mn-lt"/>
        <a:ea typeface="+mn-ea"/>
        <a:cs typeface="+mn-cs"/>
      </a:defRPr>
    </a:lvl1pPr>
    <a:lvl2pPr marL="1469395" algn="l" defTabSz="2938790" rtl="0" eaLnBrk="1" latinLnBrk="1" hangingPunct="1">
      <a:defRPr sz="5785" kern="1200">
        <a:solidFill>
          <a:schemeClr val="tx1"/>
        </a:solidFill>
        <a:latin typeface="+mn-lt"/>
        <a:ea typeface="+mn-ea"/>
        <a:cs typeface="+mn-cs"/>
      </a:defRPr>
    </a:lvl2pPr>
    <a:lvl3pPr marL="2938790" algn="l" defTabSz="2938790" rtl="0" eaLnBrk="1" latinLnBrk="1" hangingPunct="1">
      <a:defRPr sz="5785" kern="1200">
        <a:solidFill>
          <a:schemeClr val="tx1"/>
        </a:solidFill>
        <a:latin typeface="+mn-lt"/>
        <a:ea typeface="+mn-ea"/>
        <a:cs typeface="+mn-cs"/>
      </a:defRPr>
    </a:lvl3pPr>
    <a:lvl4pPr marL="4408185" algn="l" defTabSz="2938790" rtl="0" eaLnBrk="1" latinLnBrk="1" hangingPunct="1">
      <a:defRPr sz="5785" kern="1200">
        <a:solidFill>
          <a:schemeClr val="tx1"/>
        </a:solidFill>
        <a:latin typeface="+mn-lt"/>
        <a:ea typeface="+mn-ea"/>
        <a:cs typeface="+mn-cs"/>
      </a:defRPr>
    </a:lvl4pPr>
    <a:lvl5pPr marL="5877580" algn="l" defTabSz="2938790" rtl="0" eaLnBrk="1" latinLnBrk="1" hangingPunct="1">
      <a:defRPr sz="5785" kern="1200">
        <a:solidFill>
          <a:schemeClr val="tx1"/>
        </a:solidFill>
        <a:latin typeface="+mn-lt"/>
        <a:ea typeface="+mn-ea"/>
        <a:cs typeface="+mn-cs"/>
      </a:defRPr>
    </a:lvl5pPr>
    <a:lvl6pPr marL="7346975" algn="l" defTabSz="2938790" rtl="0" eaLnBrk="1" latinLnBrk="1" hangingPunct="1">
      <a:defRPr sz="5785" kern="1200">
        <a:solidFill>
          <a:schemeClr val="tx1"/>
        </a:solidFill>
        <a:latin typeface="+mn-lt"/>
        <a:ea typeface="+mn-ea"/>
        <a:cs typeface="+mn-cs"/>
      </a:defRPr>
    </a:lvl6pPr>
    <a:lvl7pPr marL="8816370" algn="l" defTabSz="2938790" rtl="0" eaLnBrk="1" latinLnBrk="1" hangingPunct="1">
      <a:defRPr sz="5785" kern="1200">
        <a:solidFill>
          <a:schemeClr val="tx1"/>
        </a:solidFill>
        <a:latin typeface="+mn-lt"/>
        <a:ea typeface="+mn-ea"/>
        <a:cs typeface="+mn-cs"/>
      </a:defRPr>
    </a:lvl7pPr>
    <a:lvl8pPr marL="10285766" algn="l" defTabSz="2938790" rtl="0" eaLnBrk="1" latinLnBrk="1" hangingPunct="1">
      <a:defRPr sz="5785" kern="1200">
        <a:solidFill>
          <a:schemeClr val="tx1"/>
        </a:solidFill>
        <a:latin typeface="+mn-lt"/>
        <a:ea typeface="+mn-ea"/>
        <a:cs typeface="+mn-cs"/>
      </a:defRPr>
    </a:lvl8pPr>
    <a:lvl9pPr marL="11755161" algn="l" defTabSz="2938790" rtl="0" eaLnBrk="1" latinLnBrk="1" hangingPunct="1">
      <a:defRPr sz="5785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orient="horz" pos="19209" userDrawn="1">
          <p15:clr>
            <a:srgbClr val="A4A3A4"/>
          </p15:clr>
        </p15:guide>
        <p15:guide id="3" orient="horz" pos="6780" userDrawn="1">
          <p15:clr>
            <a:srgbClr val="A4A3A4"/>
          </p15:clr>
        </p15:guide>
        <p15:guide id="4" orient="horz" pos="3605" userDrawn="1">
          <p15:clr>
            <a:srgbClr val="A4A3A4"/>
          </p15:clr>
        </p15:guide>
        <p15:guide id="6" orient="horz" pos="2381" userDrawn="1">
          <p15:clr>
            <a:srgbClr val="A4A3A4"/>
          </p15:clr>
        </p15:guide>
        <p15:guide id="9" pos="6803" userDrawn="1">
          <p15:clr>
            <a:srgbClr val="A4A3A4"/>
          </p15:clr>
        </p15:guide>
        <p15:guide id="10" pos="13455" userDrawn="1">
          <p15:clr>
            <a:srgbClr val="A4A3A4"/>
          </p15:clr>
        </p15:guide>
        <p15:guide id="11" pos="4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C5E52"/>
    <a:srgbClr val="0066FF"/>
    <a:srgbClr val="3399FF"/>
    <a:srgbClr val="1F497D"/>
    <a:srgbClr val="FF66CC"/>
    <a:srgbClr val="FFFFCC"/>
    <a:srgbClr val="92D0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620" autoAdjust="0"/>
    <p:restoredTop sz="96391" autoAdjust="0"/>
  </p:normalViewPr>
  <p:slideViewPr>
    <p:cSldViewPr>
      <p:cViewPr varScale="1">
        <p:scale>
          <a:sx n="33" d="100"/>
          <a:sy n="33" d="100"/>
        </p:scale>
        <p:origin x="2640" y="144"/>
      </p:cViewPr>
      <p:guideLst>
        <p:guide orient="horz" pos="19209"/>
        <p:guide orient="horz" pos="6780"/>
        <p:guide orient="horz" pos="3605"/>
        <p:guide orient="horz" pos="2381"/>
        <p:guide pos="6803"/>
        <p:guide pos="13455"/>
        <p:guide pos="44"/>
      </p:guideLst>
    </p:cSldViewPr>
  </p:slideViewPr>
  <p:notesTextViewPr>
    <p:cViewPr>
      <p:scale>
        <a:sx n="400" d="100"/>
        <a:sy n="4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notesMaster" Target="notesMasters/notesMaster1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5" Type="http://schemas.openxmlformats.org/officeDocument/2006/relationships/font" Target="fonts/font2.fntdata"/><Relationship Id="rId10" Type="http://schemas.openxmlformats.org/officeDocument/2006/relationships/tableStyles" Target="tableStyles.xml"/><Relationship Id="rId4" Type="http://schemas.openxmlformats.org/officeDocument/2006/relationships/font" Target="fonts/font1.fntdata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60" cy="496412"/>
          </a:xfrm>
          <a:prstGeom prst="rect">
            <a:avLst/>
          </a:prstGeom>
        </p:spPr>
        <p:txBody>
          <a:bodyPr vert="horz" lIns="95565" tIns="47783" rIns="95565" bIns="47783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2" y="0"/>
            <a:ext cx="2945660" cy="496412"/>
          </a:xfrm>
          <a:prstGeom prst="rect">
            <a:avLst/>
          </a:prstGeom>
        </p:spPr>
        <p:txBody>
          <a:bodyPr vert="horz" lIns="95565" tIns="47783" rIns="95565" bIns="47783" rtlCol="0"/>
          <a:lstStyle>
            <a:lvl1pPr algn="r">
              <a:defRPr sz="1200"/>
            </a:lvl1pPr>
          </a:lstStyle>
          <a:p>
            <a:fld id="{82D00185-5B32-4674-BA80-5144DDFEBBCA}" type="datetimeFigureOut">
              <a:rPr lang="ko-KR" altLang="en-US" smtClean="0"/>
              <a:pPr/>
              <a:t>2021-05-26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084388" y="744538"/>
            <a:ext cx="26289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5565" tIns="47783" rIns="95565" bIns="47783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2"/>
          </a:xfrm>
          <a:prstGeom prst="rect">
            <a:avLst/>
          </a:prstGeom>
        </p:spPr>
        <p:txBody>
          <a:bodyPr vert="horz" lIns="95565" tIns="47783" rIns="95565" bIns="47783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30090"/>
            <a:ext cx="2945660" cy="496412"/>
          </a:xfrm>
          <a:prstGeom prst="rect">
            <a:avLst/>
          </a:prstGeom>
        </p:spPr>
        <p:txBody>
          <a:bodyPr vert="horz" lIns="95565" tIns="47783" rIns="95565" bIns="47783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2" y="9430090"/>
            <a:ext cx="2945660" cy="496412"/>
          </a:xfrm>
          <a:prstGeom prst="rect">
            <a:avLst/>
          </a:prstGeom>
        </p:spPr>
        <p:txBody>
          <a:bodyPr vert="horz" lIns="95565" tIns="47783" rIns="95565" bIns="47783" rtlCol="0" anchor="b"/>
          <a:lstStyle>
            <a:lvl1pPr algn="r">
              <a:defRPr sz="1200"/>
            </a:lvl1pPr>
          </a:lstStyle>
          <a:p>
            <a:fld id="{58E2DF17-7511-44C7-A969-6E850398E5F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068818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53064" rtl="0" eaLnBrk="1" latinLnBrk="1" hangingPunct="1">
      <a:defRPr sz="857" kern="1200">
        <a:solidFill>
          <a:schemeClr val="tx1"/>
        </a:solidFill>
        <a:latin typeface="+mn-lt"/>
        <a:ea typeface="+mn-ea"/>
        <a:cs typeface="+mn-cs"/>
      </a:defRPr>
    </a:lvl1pPr>
    <a:lvl2pPr marL="326532" algn="l" defTabSz="653064" rtl="0" eaLnBrk="1" latinLnBrk="1" hangingPunct="1">
      <a:defRPr sz="857" kern="1200">
        <a:solidFill>
          <a:schemeClr val="tx1"/>
        </a:solidFill>
        <a:latin typeface="+mn-lt"/>
        <a:ea typeface="+mn-ea"/>
        <a:cs typeface="+mn-cs"/>
      </a:defRPr>
    </a:lvl2pPr>
    <a:lvl3pPr marL="653064" algn="l" defTabSz="653064" rtl="0" eaLnBrk="1" latinLnBrk="1" hangingPunct="1">
      <a:defRPr sz="857" kern="1200">
        <a:solidFill>
          <a:schemeClr val="tx1"/>
        </a:solidFill>
        <a:latin typeface="+mn-lt"/>
        <a:ea typeface="+mn-ea"/>
        <a:cs typeface="+mn-cs"/>
      </a:defRPr>
    </a:lvl3pPr>
    <a:lvl4pPr marL="979597" algn="l" defTabSz="653064" rtl="0" eaLnBrk="1" latinLnBrk="1" hangingPunct="1">
      <a:defRPr sz="857" kern="1200">
        <a:solidFill>
          <a:schemeClr val="tx1"/>
        </a:solidFill>
        <a:latin typeface="+mn-lt"/>
        <a:ea typeface="+mn-ea"/>
        <a:cs typeface="+mn-cs"/>
      </a:defRPr>
    </a:lvl4pPr>
    <a:lvl5pPr marL="1306129" algn="l" defTabSz="653064" rtl="0" eaLnBrk="1" latinLnBrk="1" hangingPunct="1">
      <a:defRPr sz="857" kern="1200">
        <a:solidFill>
          <a:schemeClr val="tx1"/>
        </a:solidFill>
        <a:latin typeface="+mn-lt"/>
        <a:ea typeface="+mn-ea"/>
        <a:cs typeface="+mn-cs"/>
      </a:defRPr>
    </a:lvl5pPr>
    <a:lvl6pPr marL="1632661" algn="l" defTabSz="653064" rtl="0" eaLnBrk="1" latinLnBrk="1" hangingPunct="1">
      <a:defRPr sz="857" kern="1200">
        <a:solidFill>
          <a:schemeClr val="tx1"/>
        </a:solidFill>
        <a:latin typeface="+mn-lt"/>
        <a:ea typeface="+mn-ea"/>
        <a:cs typeface="+mn-cs"/>
      </a:defRPr>
    </a:lvl6pPr>
    <a:lvl7pPr marL="1959193" algn="l" defTabSz="653064" rtl="0" eaLnBrk="1" latinLnBrk="1" hangingPunct="1">
      <a:defRPr sz="857" kern="1200">
        <a:solidFill>
          <a:schemeClr val="tx1"/>
        </a:solidFill>
        <a:latin typeface="+mn-lt"/>
        <a:ea typeface="+mn-ea"/>
        <a:cs typeface="+mn-cs"/>
      </a:defRPr>
    </a:lvl7pPr>
    <a:lvl8pPr marL="2285726" algn="l" defTabSz="653064" rtl="0" eaLnBrk="1" latinLnBrk="1" hangingPunct="1">
      <a:defRPr sz="857" kern="1200">
        <a:solidFill>
          <a:schemeClr val="tx1"/>
        </a:solidFill>
        <a:latin typeface="+mn-lt"/>
        <a:ea typeface="+mn-ea"/>
        <a:cs typeface="+mn-cs"/>
      </a:defRPr>
    </a:lvl8pPr>
    <a:lvl9pPr marL="2612258" algn="l" defTabSz="653064" rtl="0" eaLnBrk="1" latinLnBrk="1" hangingPunct="1">
      <a:defRPr sz="857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2084388" y="744538"/>
            <a:ext cx="2628900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E2DF17-7511-44C7-A969-6E850398E5F1}" type="slidenum">
              <a:rPr lang="ko-KR" altLang="en-US" smtClean="0"/>
              <a:pPr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46157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619964" y="9506038"/>
            <a:ext cx="18359597" cy="655930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3239930" y="17340369"/>
            <a:ext cx="15119667" cy="782016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13713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27426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41139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5485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68565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82279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95992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0970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3F93A-6F47-451D-B945-B00318D24767}" type="datetimeFigureOut">
              <a:rPr lang="ko-KR" altLang="en-US" smtClean="0"/>
              <a:pPr/>
              <a:t>2021-05-26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60346B-3CE2-456E-B77D-531DCC94367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3F93A-6F47-451D-B945-B00318D24767}" type="datetimeFigureOut">
              <a:rPr lang="ko-KR" altLang="en-US" smtClean="0"/>
              <a:pPr/>
              <a:t>2021-05-26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60346B-3CE2-456E-B77D-531DCC94367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06213" y="19663754"/>
            <a:ext cx="18359597" cy="6077629"/>
          </a:xfrm>
        </p:spPr>
        <p:txBody>
          <a:bodyPr anchor="t"/>
          <a:lstStyle>
            <a:lvl1pPr algn="l">
              <a:defRPr sz="11997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1706213" y="12969863"/>
            <a:ext cx="18359597" cy="6693890"/>
          </a:xfrm>
        </p:spPr>
        <p:txBody>
          <a:bodyPr anchor="b"/>
          <a:lstStyle>
            <a:lvl1pPr marL="0" indent="0">
              <a:buNone/>
              <a:defRPr sz="5999">
                <a:solidFill>
                  <a:schemeClr val="tx1">
                    <a:tint val="75000"/>
                  </a:schemeClr>
                </a:solidFill>
              </a:defRPr>
            </a:lvl1pPr>
            <a:lvl2pPr marL="1371318" indent="0">
              <a:buNone/>
              <a:defRPr sz="5399">
                <a:solidFill>
                  <a:schemeClr val="tx1">
                    <a:tint val="75000"/>
                  </a:schemeClr>
                </a:solidFill>
              </a:defRPr>
            </a:lvl2pPr>
            <a:lvl3pPr marL="2742636" indent="0">
              <a:buNone/>
              <a:defRPr sz="4799">
                <a:solidFill>
                  <a:schemeClr val="tx1">
                    <a:tint val="75000"/>
                  </a:schemeClr>
                </a:solidFill>
              </a:defRPr>
            </a:lvl3pPr>
            <a:lvl4pPr marL="4113954" indent="0">
              <a:buNone/>
              <a:defRPr sz="4199">
                <a:solidFill>
                  <a:schemeClr val="tx1">
                    <a:tint val="75000"/>
                  </a:schemeClr>
                </a:solidFill>
              </a:defRPr>
            </a:lvl4pPr>
            <a:lvl5pPr marL="5485272" indent="0">
              <a:buNone/>
              <a:defRPr sz="4199">
                <a:solidFill>
                  <a:schemeClr val="tx1">
                    <a:tint val="75000"/>
                  </a:schemeClr>
                </a:solidFill>
              </a:defRPr>
            </a:lvl5pPr>
            <a:lvl6pPr marL="6856590" indent="0">
              <a:buNone/>
              <a:defRPr sz="4199">
                <a:solidFill>
                  <a:schemeClr val="tx1">
                    <a:tint val="75000"/>
                  </a:schemeClr>
                </a:solidFill>
              </a:defRPr>
            </a:lvl6pPr>
            <a:lvl7pPr marL="8227908" indent="0">
              <a:buNone/>
              <a:defRPr sz="4199">
                <a:solidFill>
                  <a:schemeClr val="tx1">
                    <a:tint val="75000"/>
                  </a:schemeClr>
                </a:solidFill>
              </a:defRPr>
            </a:lvl7pPr>
            <a:lvl8pPr marL="9599226" indent="0">
              <a:buNone/>
              <a:defRPr sz="4199">
                <a:solidFill>
                  <a:schemeClr val="tx1">
                    <a:tint val="75000"/>
                  </a:schemeClr>
                </a:solidFill>
              </a:defRPr>
            </a:lvl8pPr>
            <a:lvl9pPr marL="10970545" indent="0">
              <a:buNone/>
              <a:defRPr sz="4199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3F93A-6F47-451D-B945-B00318D24767}" type="datetimeFigureOut">
              <a:rPr lang="ko-KR" altLang="en-US" smtClean="0"/>
              <a:pPr/>
              <a:t>2021-05-26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60346B-3CE2-456E-B77D-531DCC94367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1079976" y="7140154"/>
            <a:ext cx="9539791" cy="20195015"/>
          </a:xfrm>
        </p:spPr>
        <p:txBody>
          <a:bodyPr/>
          <a:lstStyle>
            <a:lvl1pPr>
              <a:defRPr sz="8398"/>
            </a:lvl1pPr>
            <a:lvl2pPr>
              <a:defRPr sz="7198"/>
            </a:lvl2pPr>
            <a:lvl3pPr>
              <a:defRPr sz="5999"/>
            </a:lvl3pPr>
            <a:lvl4pPr>
              <a:defRPr sz="5399"/>
            </a:lvl4pPr>
            <a:lvl5pPr>
              <a:defRPr sz="5399"/>
            </a:lvl5pPr>
            <a:lvl6pPr>
              <a:defRPr sz="5399"/>
            </a:lvl6pPr>
            <a:lvl7pPr>
              <a:defRPr sz="5399"/>
            </a:lvl7pPr>
            <a:lvl8pPr>
              <a:defRPr sz="5399"/>
            </a:lvl8pPr>
            <a:lvl9pPr>
              <a:defRPr sz="5399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10979759" y="7140154"/>
            <a:ext cx="9539791" cy="20195015"/>
          </a:xfrm>
        </p:spPr>
        <p:txBody>
          <a:bodyPr/>
          <a:lstStyle>
            <a:lvl1pPr>
              <a:defRPr sz="8398"/>
            </a:lvl1pPr>
            <a:lvl2pPr>
              <a:defRPr sz="7198"/>
            </a:lvl2pPr>
            <a:lvl3pPr>
              <a:defRPr sz="5999"/>
            </a:lvl3pPr>
            <a:lvl4pPr>
              <a:defRPr sz="5399"/>
            </a:lvl4pPr>
            <a:lvl5pPr>
              <a:defRPr sz="5399"/>
            </a:lvl5pPr>
            <a:lvl6pPr>
              <a:defRPr sz="5399"/>
            </a:lvl6pPr>
            <a:lvl7pPr>
              <a:defRPr sz="5399"/>
            </a:lvl7pPr>
            <a:lvl8pPr>
              <a:defRPr sz="5399"/>
            </a:lvl8pPr>
            <a:lvl9pPr>
              <a:defRPr sz="5399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3F93A-6F47-451D-B945-B00318D24767}" type="datetimeFigureOut">
              <a:rPr lang="ko-KR" altLang="en-US" smtClean="0"/>
              <a:pPr/>
              <a:t>2021-05-26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60346B-3CE2-456E-B77D-531DCC94367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1079977" y="6849731"/>
            <a:ext cx="9543541" cy="2854642"/>
          </a:xfrm>
        </p:spPr>
        <p:txBody>
          <a:bodyPr anchor="b"/>
          <a:lstStyle>
            <a:lvl1pPr marL="0" indent="0">
              <a:buNone/>
              <a:defRPr sz="7198" b="1"/>
            </a:lvl1pPr>
            <a:lvl2pPr marL="1371318" indent="0">
              <a:buNone/>
              <a:defRPr sz="5999" b="1"/>
            </a:lvl2pPr>
            <a:lvl3pPr marL="2742636" indent="0">
              <a:buNone/>
              <a:defRPr sz="5399" b="1"/>
            </a:lvl3pPr>
            <a:lvl4pPr marL="4113954" indent="0">
              <a:buNone/>
              <a:defRPr sz="4799" b="1"/>
            </a:lvl4pPr>
            <a:lvl5pPr marL="5485272" indent="0">
              <a:buNone/>
              <a:defRPr sz="4799" b="1"/>
            </a:lvl5pPr>
            <a:lvl6pPr marL="6856590" indent="0">
              <a:buNone/>
              <a:defRPr sz="4799" b="1"/>
            </a:lvl6pPr>
            <a:lvl7pPr marL="8227908" indent="0">
              <a:buNone/>
              <a:defRPr sz="4799" b="1"/>
            </a:lvl7pPr>
            <a:lvl8pPr marL="9599226" indent="0">
              <a:buNone/>
              <a:defRPr sz="4799" b="1"/>
            </a:lvl8pPr>
            <a:lvl9pPr marL="10970545" indent="0">
              <a:buNone/>
              <a:defRPr sz="4799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1079977" y="9704373"/>
            <a:ext cx="9543541" cy="17630793"/>
          </a:xfrm>
        </p:spPr>
        <p:txBody>
          <a:bodyPr/>
          <a:lstStyle>
            <a:lvl1pPr>
              <a:defRPr sz="7198"/>
            </a:lvl1pPr>
            <a:lvl2pPr>
              <a:defRPr sz="5999"/>
            </a:lvl2pPr>
            <a:lvl3pPr>
              <a:defRPr sz="5399"/>
            </a:lvl3pPr>
            <a:lvl4pPr>
              <a:defRPr sz="4799"/>
            </a:lvl4pPr>
            <a:lvl5pPr>
              <a:defRPr sz="4799"/>
            </a:lvl5pPr>
            <a:lvl6pPr>
              <a:defRPr sz="4799"/>
            </a:lvl6pPr>
            <a:lvl7pPr>
              <a:defRPr sz="4799"/>
            </a:lvl7pPr>
            <a:lvl8pPr>
              <a:defRPr sz="4799"/>
            </a:lvl8pPr>
            <a:lvl9pPr>
              <a:defRPr sz="4799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10972260" y="6849731"/>
            <a:ext cx="9547290" cy="2854642"/>
          </a:xfrm>
        </p:spPr>
        <p:txBody>
          <a:bodyPr anchor="b"/>
          <a:lstStyle>
            <a:lvl1pPr marL="0" indent="0">
              <a:buNone/>
              <a:defRPr sz="7198" b="1"/>
            </a:lvl1pPr>
            <a:lvl2pPr marL="1371318" indent="0">
              <a:buNone/>
              <a:defRPr sz="5999" b="1"/>
            </a:lvl2pPr>
            <a:lvl3pPr marL="2742636" indent="0">
              <a:buNone/>
              <a:defRPr sz="5399" b="1"/>
            </a:lvl3pPr>
            <a:lvl4pPr marL="4113954" indent="0">
              <a:buNone/>
              <a:defRPr sz="4799" b="1"/>
            </a:lvl4pPr>
            <a:lvl5pPr marL="5485272" indent="0">
              <a:buNone/>
              <a:defRPr sz="4799" b="1"/>
            </a:lvl5pPr>
            <a:lvl6pPr marL="6856590" indent="0">
              <a:buNone/>
              <a:defRPr sz="4799" b="1"/>
            </a:lvl6pPr>
            <a:lvl7pPr marL="8227908" indent="0">
              <a:buNone/>
              <a:defRPr sz="4799" b="1"/>
            </a:lvl7pPr>
            <a:lvl8pPr marL="9599226" indent="0">
              <a:buNone/>
              <a:defRPr sz="4799" b="1"/>
            </a:lvl8pPr>
            <a:lvl9pPr marL="10970545" indent="0">
              <a:buNone/>
              <a:defRPr sz="4799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10972260" y="9704373"/>
            <a:ext cx="9547290" cy="17630793"/>
          </a:xfrm>
        </p:spPr>
        <p:txBody>
          <a:bodyPr/>
          <a:lstStyle>
            <a:lvl1pPr>
              <a:defRPr sz="7198"/>
            </a:lvl1pPr>
            <a:lvl2pPr>
              <a:defRPr sz="5999"/>
            </a:lvl2pPr>
            <a:lvl3pPr>
              <a:defRPr sz="5399"/>
            </a:lvl3pPr>
            <a:lvl4pPr>
              <a:defRPr sz="4799"/>
            </a:lvl4pPr>
            <a:lvl5pPr>
              <a:defRPr sz="4799"/>
            </a:lvl5pPr>
            <a:lvl6pPr>
              <a:defRPr sz="4799"/>
            </a:lvl6pPr>
            <a:lvl7pPr>
              <a:defRPr sz="4799"/>
            </a:lvl7pPr>
            <a:lvl8pPr>
              <a:defRPr sz="4799"/>
            </a:lvl8pPr>
            <a:lvl9pPr>
              <a:defRPr sz="4799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3F93A-6F47-451D-B945-B00318D24767}" type="datetimeFigureOut">
              <a:rPr lang="ko-KR" altLang="en-US" smtClean="0"/>
              <a:pPr/>
              <a:t>2021-05-26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60346B-3CE2-456E-B77D-531DCC94367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3F93A-6F47-451D-B945-B00318D24767}" type="datetimeFigureOut">
              <a:rPr lang="ko-KR" altLang="en-US" smtClean="0"/>
              <a:pPr/>
              <a:t>2021-05-26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60346B-3CE2-456E-B77D-531DCC94367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3F93A-6F47-451D-B945-B00318D24767}" type="datetimeFigureOut">
              <a:rPr lang="ko-KR" altLang="en-US" smtClean="0"/>
              <a:pPr/>
              <a:t>2021-05-26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60346B-3CE2-456E-B77D-531DCC94367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079978" y="1218360"/>
            <a:ext cx="7106095" cy="5185110"/>
          </a:xfrm>
        </p:spPr>
        <p:txBody>
          <a:bodyPr anchor="b"/>
          <a:lstStyle>
            <a:lvl1pPr algn="l">
              <a:defRPr sz="5999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8444815" y="1218361"/>
            <a:ext cx="12074734" cy="26116807"/>
          </a:xfrm>
        </p:spPr>
        <p:txBody>
          <a:bodyPr/>
          <a:lstStyle>
            <a:lvl1pPr>
              <a:defRPr sz="9598"/>
            </a:lvl1pPr>
            <a:lvl2pPr>
              <a:defRPr sz="8398"/>
            </a:lvl2pPr>
            <a:lvl3pPr>
              <a:defRPr sz="7198"/>
            </a:lvl3pPr>
            <a:lvl4pPr>
              <a:defRPr sz="5999"/>
            </a:lvl4pPr>
            <a:lvl5pPr>
              <a:defRPr sz="5999"/>
            </a:lvl5pPr>
            <a:lvl6pPr>
              <a:defRPr sz="5999"/>
            </a:lvl6pPr>
            <a:lvl7pPr>
              <a:defRPr sz="5999"/>
            </a:lvl7pPr>
            <a:lvl8pPr>
              <a:defRPr sz="5999"/>
            </a:lvl8pPr>
            <a:lvl9pPr>
              <a:defRPr sz="5999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079978" y="6403472"/>
            <a:ext cx="7106095" cy="20931697"/>
          </a:xfrm>
        </p:spPr>
        <p:txBody>
          <a:bodyPr/>
          <a:lstStyle>
            <a:lvl1pPr marL="0" indent="0">
              <a:buNone/>
              <a:defRPr sz="4199"/>
            </a:lvl1pPr>
            <a:lvl2pPr marL="1371318" indent="0">
              <a:buNone/>
              <a:defRPr sz="3599"/>
            </a:lvl2pPr>
            <a:lvl3pPr marL="2742636" indent="0">
              <a:buNone/>
              <a:defRPr sz="2999"/>
            </a:lvl3pPr>
            <a:lvl4pPr marL="4113954" indent="0">
              <a:buNone/>
              <a:defRPr sz="2733"/>
            </a:lvl4pPr>
            <a:lvl5pPr marL="5485272" indent="0">
              <a:buNone/>
              <a:defRPr sz="2733"/>
            </a:lvl5pPr>
            <a:lvl6pPr marL="6856590" indent="0">
              <a:buNone/>
              <a:defRPr sz="2733"/>
            </a:lvl6pPr>
            <a:lvl7pPr marL="8227908" indent="0">
              <a:buNone/>
              <a:defRPr sz="2733"/>
            </a:lvl7pPr>
            <a:lvl8pPr marL="9599226" indent="0">
              <a:buNone/>
              <a:defRPr sz="2733"/>
            </a:lvl8pPr>
            <a:lvl9pPr marL="10970545" indent="0">
              <a:buNone/>
              <a:defRPr sz="2733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3F93A-6F47-451D-B945-B00318D24767}" type="datetimeFigureOut">
              <a:rPr lang="ko-KR" altLang="en-US" smtClean="0"/>
              <a:pPr/>
              <a:t>2021-05-26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60346B-3CE2-456E-B77D-531DCC94367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233658" y="21420455"/>
            <a:ext cx="12959715" cy="2528806"/>
          </a:xfrm>
        </p:spPr>
        <p:txBody>
          <a:bodyPr anchor="b"/>
          <a:lstStyle>
            <a:lvl1pPr algn="l">
              <a:defRPr sz="5999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4233658" y="2734225"/>
            <a:ext cx="12959715" cy="18360390"/>
          </a:xfrm>
        </p:spPr>
        <p:txBody>
          <a:bodyPr/>
          <a:lstStyle>
            <a:lvl1pPr marL="0" indent="0">
              <a:buNone/>
              <a:defRPr sz="9598"/>
            </a:lvl1pPr>
            <a:lvl2pPr marL="1371318" indent="0">
              <a:buNone/>
              <a:defRPr sz="8398"/>
            </a:lvl2pPr>
            <a:lvl3pPr marL="2742636" indent="0">
              <a:buNone/>
              <a:defRPr sz="7198"/>
            </a:lvl3pPr>
            <a:lvl4pPr marL="4113954" indent="0">
              <a:buNone/>
              <a:defRPr sz="5999"/>
            </a:lvl4pPr>
            <a:lvl5pPr marL="5485272" indent="0">
              <a:buNone/>
              <a:defRPr sz="5999"/>
            </a:lvl5pPr>
            <a:lvl6pPr marL="6856590" indent="0">
              <a:buNone/>
              <a:defRPr sz="5999"/>
            </a:lvl6pPr>
            <a:lvl7pPr marL="8227908" indent="0">
              <a:buNone/>
              <a:defRPr sz="5999"/>
            </a:lvl7pPr>
            <a:lvl8pPr marL="9599226" indent="0">
              <a:buNone/>
              <a:defRPr sz="5999"/>
            </a:lvl8pPr>
            <a:lvl9pPr marL="10970545" indent="0">
              <a:buNone/>
              <a:defRPr sz="5999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233658" y="23949261"/>
            <a:ext cx="12959715" cy="3591324"/>
          </a:xfrm>
        </p:spPr>
        <p:txBody>
          <a:bodyPr/>
          <a:lstStyle>
            <a:lvl1pPr marL="0" indent="0">
              <a:buNone/>
              <a:defRPr sz="4199"/>
            </a:lvl1pPr>
            <a:lvl2pPr marL="1371318" indent="0">
              <a:buNone/>
              <a:defRPr sz="3599"/>
            </a:lvl2pPr>
            <a:lvl3pPr marL="2742636" indent="0">
              <a:buNone/>
              <a:defRPr sz="2999"/>
            </a:lvl3pPr>
            <a:lvl4pPr marL="4113954" indent="0">
              <a:buNone/>
              <a:defRPr sz="2733"/>
            </a:lvl4pPr>
            <a:lvl5pPr marL="5485272" indent="0">
              <a:buNone/>
              <a:defRPr sz="2733"/>
            </a:lvl5pPr>
            <a:lvl6pPr marL="6856590" indent="0">
              <a:buNone/>
              <a:defRPr sz="2733"/>
            </a:lvl6pPr>
            <a:lvl7pPr marL="8227908" indent="0">
              <a:buNone/>
              <a:defRPr sz="2733"/>
            </a:lvl7pPr>
            <a:lvl8pPr marL="9599226" indent="0">
              <a:buNone/>
              <a:defRPr sz="2733"/>
            </a:lvl8pPr>
            <a:lvl9pPr marL="10970545" indent="0">
              <a:buNone/>
              <a:defRPr sz="2733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3F93A-6F47-451D-B945-B00318D24767}" type="datetimeFigureOut">
              <a:rPr lang="ko-KR" altLang="en-US" smtClean="0"/>
              <a:pPr/>
              <a:t>2021-05-26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60346B-3CE2-456E-B77D-531DCC94367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3F93A-6F47-451D-B945-B00318D24767}" type="datetimeFigureOut">
              <a:rPr lang="ko-KR" altLang="en-US" smtClean="0"/>
              <a:pPr/>
              <a:t>2021-05-26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60346B-3CE2-456E-B77D-531DCC94367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15659656" y="1225447"/>
            <a:ext cx="4859893" cy="26109722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1079977" y="1225447"/>
            <a:ext cx="14219687" cy="26109722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3F93A-6F47-451D-B945-B00318D24767}" type="datetimeFigureOut">
              <a:rPr lang="ko-KR" altLang="en-US" smtClean="0"/>
              <a:pPr/>
              <a:t>2021-05-26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60346B-3CE2-456E-B77D-531DCC94367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1079976" y="1225445"/>
            <a:ext cx="19439573" cy="5100109"/>
          </a:xfrm>
          <a:prstGeom prst="rect">
            <a:avLst/>
          </a:prstGeom>
        </p:spPr>
        <p:txBody>
          <a:bodyPr vert="horz" lIns="411480" tIns="205740" rIns="411480" bIns="20574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1079976" y="7140154"/>
            <a:ext cx="19439573" cy="20195015"/>
          </a:xfrm>
          <a:prstGeom prst="rect">
            <a:avLst/>
          </a:prstGeom>
        </p:spPr>
        <p:txBody>
          <a:bodyPr vert="horz" lIns="411480" tIns="205740" rIns="411480" bIns="20574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1079977" y="28362272"/>
            <a:ext cx="5039889" cy="1629201"/>
          </a:xfrm>
          <a:prstGeom prst="rect">
            <a:avLst/>
          </a:prstGeom>
        </p:spPr>
        <p:txBody>
          <a:bodyPr vert="horz" lIns="411480" tIns="205740" rIns="411480" bIns="205740" rtlCol="0" anchor="ctr"/>
          <a:lstStyle>
            <a:lvl1pPr algn="l">
              <a:defRPr sz="359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E3F93A-6F47-451D-B945-B00318D24767}" type="datetimeFigureOut">
              <a:rPr lang="ko-KR" altLang="en-US" smtClean="0"/>
              <a:pPr/>
              <a:t>2021-05-26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7379839" y="28362272"/>
            <a:ext cx="6839850" cy="1629201"/>
          </a:xfrm>
          <a:prstGeom prst="rect">
            <a:avLst/>
          </a:prstGeom>
        </p:spPr>
        <p:txBody>
          <a:bodyPr vert="horz" lIns="411480" tIns="205740" rIns="411480" bIns="205740" rtlCol="0" anchor="ctr"/>
          <a:lstStyle>
            <a:lvl1pPr algn="ctr">
              <a:defRPr sz="359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15479660" y="28362272"/>
            <a:ext cx="5039889" cy="1629201"/>
          </a:xfrm>
          <a:prstGeom prst="rect">
            <a:avLst/>
          </a:prstGeom>
        </p:spPr>
        <p:txBody>
          <a:bodyPr vert="horz" lIns="411480" tIns="205740" rIns="411480" bIns="205740" rtlCol="0" anchor="ctr"/>
          <a:lstStyle>
            <a:lvl1pPr algn="r">
              <a:defRPr sz="359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60346B-3CE2-456E-B77D-531DCC94367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2742636" rtl="0" eaLnBrk="1" latinLnBrk="1" hangingPunct="1">
        <a:spcBef>
          <a:spcPct val="0"/>
        </a:spcBef>
        <a:buNone/>
        <a:defRPr sz="1319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028489" indent="-1028489" algn="l" defTabSz="2742636" rtl="0" eaLnBrk="1" latinLnBrk="1" hangingPunct="1">
        <a:spcBef>
          <a:spcPct val="20000"/>
        </a:spcBef>
        <a:buFont typeface="Arial" pitchFamily="34" charset="0"/>
        <a:buChar char="•"/>
        <a:defRPr sz="9598" kern="1200">
          <a:solidFill>
            <a:schemeClr val="tx1"/>
          </a:solidFill>
          <a:latin typeface="+mn-lt"/>
          <a:ea typeface="+mn-ea"/>
          <a:cs typeface="+mn-cs"/>
        </a:defRPr>
      </a:lvl1pPr>
      <a:lvl2pPr marL="2228392" indent="-857074" algn="l" defTabSz="2742636" rtl="0" eaLnBrk="1" latinLnBrk="1" hangingPunct="1">
        <a:spcBef>
          <a:spcPct val="20000"/>
        </a:spcBef>
        <a:buFont typeface="Arial" pitchFamily="34" charset="0"/>
        <a:buChar char="–"/>
        <a:defRPr sz="8398" kern="1200">
          <a:solidFill>
            <a:schemeClr val="tx1"/>
          </a:solidFill>
          <a:latin typeface="+mn-lt"/>
          <a:ea typeface="+mn-ea"/>
          <a:cs typeface="+mn-cs"/>
        </a:defRPr>
      </a:lvl2pPr>
      <a:lvl3pPr marL="3428295" indent="-685659" algn="l" defTabSz="2742636" rtl="0" eaLnBrk="1" latinLnBrk="1" hangingPunct="1">
        <a:spcBef>
          <a:spcPct val="20000"/>
        </a:spcBef>
        <a:buFont typeface="Arial" pitchFamily="34" charset="0"/>
        <a:buChar char="•"/>
        <a:defRPr sz="7198" kern="1200">
          <a:solidFill>
            <a:schemeClr val="tx1"/>
          </a:solidFill>
          <a:latin typeface="+mn-lt"/>
          <a:ea typeface="+mn-ea"/>
          <a:cs typeface="+mn-cs"/>
        </a:defRPr>
      </a:lvl3pPr>
      <a:lvl4pPr marL="4799613" indent="-685659" algn="l" defTabSz="2742636" rtl="0" eaLnBrk="1" latinLnBrk="1" hangingPunct="1">
        <a:spcBef>
          <a:spcPct val="20000"/>
        </a:spcBef>
        <a:buFont typeface="Arial" pitchFamily="34" charset="0"/>
        <a:buChar char="–"/>
        <a:defRPr sz="5999" kern="1200">
          <a:solidFill>
            <a:schemeClr val="tx1"/>
          </a:solidFill>
          <a:latin typeface="+mn-lt"/>
          <a:ea typeface="+mn-ea"/>
          <a:cs typeface="+mn-cs"/>
        </a:defRPr>
      </a:lvl4pPr>
      <a:lvl5pPr marL="6170931" indent="-685659" algn="l" defTabSz="2742636" rtl="0" eaLnBrk="1" latinLnBrk="1" hangingPunct="1">
        <a:spcBef>
          <a:spcPct val="20000"/>
        </a:spcBef>
        <a:buFont typeface="Arial" pitchFamily="34" charset="0"/>
        <a:buChar char="»"/>
        <a:defRPr sz="5999" kern="1200">
          <a:solidFill>
            <a:schemeClr val="tx1"/>
          </a:solidFill>
          <a:latin typeface="+mn-lt"/>
          <a:ea typeface="+mn-ea"/>
          <a:cs typeface="+mn-cs"/>
        </a:defRPr>
      </a:lvl5pPr>
      <a:lvl6pPr marL="7542250" indent="-685659" algn="l" defTabSz="2742636" rtl="0" eaLnBrk="1" latinLnBrk="1" hangingPunct="1">
        <a:spcBef>
          <a:spcPct val="20000"/>
        </a:spcBef>
        <a:buFont typeface="Arial" pitchFamily="34" charset="0"/>
        <a:buChar char="•"/>
        <a:defRPr sz="5999" kern="1200">
          <a:solidFill>
            <a:schemeClr val="tx1"/>
          </a:solidFill>
          <a:latin typeface="+mn-lt"/>
          <a:ea typeface="+mn-ea"/>
          <a:cs typeface="+mn-cs"/>
        </a:defRPr>
      </a:lvl6pPr>
      <a:lvl7pPr marL="8913567" indent="-685659" algn="l" defTabSz="2742636" rtl="0" eaLnBrk="1" latinLnBrk="1" hangingPunct="1">
        <a:spcBef>
          <a:spcPct val="20000"/>
        </a:spcBef>
        <a:buFont typeface="Arial" pitchFamily="34" charset="0"/>
        <a:buChar char="•"/>
        <a:defRPr sz="5999" kern="1200">
          <a:solidFill>
            <a:schemeClr val="tx1"/>
          </a:solidFill>
          <a:latin typeface="+mn-lt"/>
          <a:ea typeface="+mn-ea"/>
          <a:cs typeface="+mn-cs"/>
        </a:defRPr>
      </a:lvl7pPr>
      <a:lvl8pPr marL="10284885" indent="-685659" algn="l" defTabSz="2742636" rtl="0" eaLnBrk="1" latinLnBrk="1" hangingPunct="1">
        <a:spcBef>
          <a:spcPct val="20000"/>
        </a:spcBef>
        <a:buFont typeface="Arial" pitchFamily="34" charset="0"/>
        <a:buChar char="•"/>
        <a:defRPr sz="5999" kern="1200">
          <a:solidFill>
            <a:schemeClr val="tx1"/>
          </a:solidFill>
          <a:latin typeface="+mn-lt"/>
          <a:ea typeface="+mn-ea"/>
          <a:cs typeface="+mn-cs"/>
        </a:defRPr>
      </a:lvl8pPr>
      <a:lvl9pPr marL="11656203" indent="-685659" algn="l" defTabSz="2742636" rtl="0" eaLnBrk="1" latinLnBrk="1" hangingPunct="1">
        <a:spcBef>
          <a:spcPct val="20000"/>
        </a:spcBef>
        <a:buFont typeface="Arial" pitchFamily="34" charset="0"/>
        <a:buChar char="•"/>
        <a:defRPr sz="5999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2742636" rtl="0" eaLnBrk="1" latinLnBrk="1" hangingPunct="1">
        <a:defRPr sz="5399" kern="1200">
          <a:solidFill>
            <a:schemeClr val="tx1"/>
          </a:solidFill>
          <a:latin typeface="+mn-lt"/>
          <a:ea typeface="+mn-ea"/>
          <a:cs typeface="+mn-cs"/>
        </a:defRPr>
      </a:lvl1pPr>
      <a:lvl2pPr marL="1371318" algn="l" defTabSz="2742636" rtl="0" eaLnBrk="1" latinLnBrk="1" hangingPunct="1">
        <a:defRPr sz="5399" kern="1200">
          <a:solidFill>
            <a:schemeClr val="tx1"/>
          </a:solidFill>
          <a:latin typeface="+mn-lt"/>
          <a:ea typeface="+mn-ea"/>
          <a:cs typeface="+mn-cs"/>
        </a:defRPr>
      </a:lvl2pPr>
      <a:lvl3pPr marL="2742636" algn="l" defTabSz="2742636" rtl="0" eaLnBrk="1" latinLnBrk="1" hangingPunct="1">
        <a:defRPr sz="5399" kern="1200">
          <a:solidFill>
            <a:schemeClr val="tx1"/>
          </a:solidFill>
          <a:latin typeface="+mn-lt"/>
          <a:ea typeface="+mn-ea"/>
          <a:cs typeface="+mn-cs"/>
        </a:defRPr>
      </a:lvl3pPr>
      <a:lvl4pPr marL="4113954" algn="l" defTabSz="2742636" rtl="0" eaLnBrk="1" latinLnBrk="1" hangingPunct="1">
        <a:defRPr sz="5399" kern="1200">
          <a:solidFill>
            <a:schemeClr val="tx1"/>
          </a:solidFill>
          <a:latin typeface="+mn-lt"/>
          <a:ea typeface="+mn-ea"/>
          <a:cs typeface="+mn-cs"/>
        </a:defRPr>
      </a:lvl4pPr>
      <a:lvl5pPr marL="5485272" algn="l" defTabSz="2742636" rtl="0" eaLnBrk="1" latinLnBrk="1" hangingPunct="1">
        <a:defRPr sz="5399" kern="1200">
          <a:solidFill>
            <a:schemeClr val="tx1"/>
          </a:solidFill>
          <a:latin typeface="+mn-lt"/>
          <a:ea typeface="+mn-ea"/>
          <a:cs typeface="+mn-cs"/>
        </a:defRPr>
      </a:lvl5pPr>
      <a:lvl6pPr marL="6856590" algn="l" defTabSz="2742636" rtl="0" eaLnBrk="1" latinLnBrk="1" hangingPunct="1">
        <a:defRPr sz="5399" kern="1200">
          <a:solidFill>
            <a:schemeClr val="tx1"/>
          </a:solidFill>
          <a:latin typeface="+mn-lt"/>
          <a:ea typeface="+mn-ea"/>
          <a:cs typeface="+mn-cs"/>
        </a:defRPr>
      </a:lvl6pPr>
      <a:lvl7pPr marL="8227908" algn="l" defTabSz="2742636" rtl="0" eaLnBrk="1" latinLnBrk="1" hangingPunct="1">
        <a:defRPr sz="5399" kern="1200">
          <a:solidFill>
            <a:schemeClr val="tx1"/>
          </a:solidFill>
          <a:latin typeface="+mn-lt"/>
          <a:ea typeface="+mn-ea"/>
          <a:cs typeface="+mn-cs"/>
        </a:defRPr>
      </a:lvl7pPr>
      <a:lvl8pPr marL="9599226" algn="l" defTabSz="2742636" rtl="0" eaLnBrk="1" latinLnBrk="1" hangingPunct="1">
        <a:defRPr sz="5399" kern="1200">
          <a:solidFill>
            <a:schemeClr val="tx1"/>
          </a:solidFill>
          <a:latin typeface="+mn-lt"/>
          <a:ea typeface="+mn-ea"/>
          <a:cs typeface="+mn-cs"/>
        </a:defRPr>
      </a:lvl8pPr>
      <a:lvl9pPr marL="10970545" algn="l" defTabSz="2742636" rtl="0" eaLnBrk="1" latinLnBrk="1" hangingPunct="1">
        <a:defRPr sz="53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-75861"/>
            <a:ext cx="123157" cy="8924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60951" tIns="30475" rIns="60951" bIns="30475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sz="5399"/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-75861"/>
            <a:ext cx="123157" cy="8924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60951" tIns="30475" rIns="60951" bIns="30475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sz="5399"/>
          </a:p>
        </p:txBody>
      </p:sp>
      <p:sp>
        <p:nvSpPr>
          <p:cNvPr id="2054" name="Rectangle 6"/>
          <p:cNvSpPr>
            <a:spLocks noChangeArrowheads="1"/>
          </p:cNvSpPr>
          <p:nvPr/>
        </p:nvSpPr>
        <p:spPr bwMode="auto">
          <a:xfrm>
            <a:off x="0" y="-75861"/>
            <a:ext cx="123157" cy="8924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60951" tIns="30475" rIns="60951" bIns="30475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sz="5399"/>
          </a:p>
        </p:txBody>
      </p:sp>
      <p:sp>
        <p:nvSpPr>
          <p:cNvPr id="2056" name="Rectangle 8"/>
          <p:cNvSpPr>
            <a:spLocks noChangeArrowheads="1"/>
          </p:cNvSpPr>
          <p:nvPr/>
        </p:nvSpPr>
        <p:spPr bwMode="auto">
          <a:xfrm>
            <a:off x="0" y="-75861"/>
            <a:ext cx="123157" cy="8924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60951" tIns="30475" rIns="60951" bIns="30475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sz="5399"/>
          </a:p>
        </p:txBody>
      </p:sp>
      <p:sp>
        <p:nvSpPr>
          <p:cNvPr id="2059" name="Rectangle 11"/>
          <p:cNvSpPr>
            <a:spLocks noChangeArrowheads="1"/>
          </p:cNvSpPr>
          <p:nvPr/>
        </p:nvSpPr>
        <p:spPr bwMode="auto">
          <a:xfrm>
            <a:off x="0" y="-75861"/>
            <a:ext cx="123157" cy="8924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60951" tIns="30475" rIns="60951" bIns="30475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sz="5399"/>
          </a:p>
        </p:txBody>
      </p:sp>
      <p:pic>
        <p:nvPicPr>
          <p:cNvPr id="55" name="Picture 3" descr="C:\Documents and Settings\Administrator\Desktop\backgrand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9599" y="1150128"/>
            <a:ext cx="21609123" cy="29419139"/>
          </a:xfrm>
          <a:prstGeom prst="rect">
            <a:avLst/>
          </a:prstGeom>
          <a:noFill/>
        </p:spPr>
      </p:pic>
      <p:sp>
        <p:nvSpPr>
          <p:cNvPr id="56" name="모서리가 둥근 직사각형 55"/>
          <p:cNvSpPr/>
          <p:nvPr/>
        </p:nvSpPr>
        <p:spPr>
          <a:xfrm>
            <a:off x="8369809" y="4374627"/>
            <a:ext cx="12979931" cy="7342621"/>
          </a:xfrm>
          <a:prstGeom prst="roundRect">
            <a:avLst>
              <a:gd name="adj" fmla="val 3435"/>
            </a:avLst>
          </a:prstGeom>
          <a:solidFill>
            <a:schemeClr val="bg1"/>
          </a:solidFill>
          <a:ln w="57150">
            <a:solidFill>
              <a:schemeClr val="tx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5399" dirty="0"/>
          </a:p>
        </p:txBody>
      </p:sp>
      <p:sp>
        <p:nvSpPr>
          <p:cNvPr id="57" name="직사각형 56"/>
          <p:cNvSpPr/>
          <p:nvPr/>
        </p:nvSpPr>
        <p:spPr>
          <a:xfrm>
            <a:off x="-9599" y="31382"/>
            <a:ext cx="21609124" cy="4100305"/>
          </a:xfrm>
          <a:prstGeom prst="rect">
            <a:avLst/>
          </a:prstGeom>
          <a:gradFill flip="none" rotWithShape="1">
            <a:gsLst>
              <a:gs pos="0">
                <a:srgbClr val="0066FF"/>
              </a:gs>
              <a:gs pos="79000">
                <a:srgbClr val="1F497D">
                  <a:tint val="44500"/>
                  <a:satMod val="160000"/>
                </a:srgbClr>
              </a:gs>
              <a:gs pos="100000">
                <a:srgbClr val="1F497D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6600" spc="36" dirty="0">
                <a:ln w="0"/>
                <a:solidFill>
                  <a:schemeClr val="tx1">
                    <a:lumMod val="75000"/>
                    <a:lumOff val="25000"/>
                  </a:schemeClr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제</a:t>
            </a:r>
            <a:r>
              <a:rPr lang="en-US" altLang="ko-KR" sz="6600" spc="36" dirty="0">
                <a:ln w="0"/>
                <a:solidFill>
                  <a:schemeClr val="tx1">
                    <a:lumMod val="75000"/>
                    <a:lumOff val="25000"/>
                  </a:schemeClr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2</a:t>
            </a:r>
            <a:r>
              <a:rPr lang="ko-KR" altLang="en-US" sz="6600" spc="36" dirty="0">
                <a:ln w="0"/>
                <a:solidFill>
                  <a:schemeClr val="tx1">
                    <a:lumMod val="75000"/>
                    <a:lumOff val="25000"/>
                  </a:schemeClr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회 해양수산부 </a:t>
            </a:r>
            <a:r>
              <a:rPr lang="ko-KR" altLang="en-US" sz="6600" spc="36" dirty="0" err="1">
                <a:ln w="0"/>
                <a:solidFill>
                  <a:schemeClr val="tx1">
                    <a:lumMod val="75000"/>
                    <a:lumOff val="25000"/>
                  </a:schemeClr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장관배</a:t>
            </a:r>
            <a:endParaRPr lang="en-US" altLang="ko-KR" sz="6600" spc="36" dirty="0">
              <a:ln w="0"/>
              <a:solidFill>
                <a:schemeClr val="tx1">
                  <a:lumMod val="75000"/>
                  <a:lumOff val="25000"/>
                </a:schemeClr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/>
            <a:r>
              <a:rPr lang="ko-KR" altLang="en-US" sz="6600" spc="36" dirty="0">
                <a:ln w="0"/>
                <a:solidFill>
                  <a:schemeClr val="tx1">
                    <a:lumMod val="75000"/>
                    <a:lumOff val="25000"/>
                  </a:schemeClr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해양플랜트 서비스산업 아이디어 </a:t>
            </a:r>
            <a:r>
              <a:rPr lang="ko-KR" altLang="en-US" sz="6600" spc="36" dirty="0" smtClean="0">
                <a:ln w="0"/>
                <a:solidFill>
                  <a:schemeClr val="tx1">
                    <a:lumMod val="75000"/>
                    <a:lumOff val="25000"/>
                  </a:schemeClr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경진대회</a:t>
            </a:r>
            <a:endParaRPr lang="en-US" altLang="ko-KR" sz="6600" spc="36" dirty="0" smtClean="0">
              <a:ln w="0"/>
              <a:solidFill>
                <a:schemeClr val="tx1">
                  <a:lumMod val="75000"/>
                  <a:lumOff val="25000"/>
                </a:schemeClr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/>
            <a:r>
              <a:rPr lang="en-US" altLang="ko-KR" sz="6600" spc="36" dirty="0" smtClean="0">
                <a:ln w="0"/>
                <a:solidFill>
                  <a:schemeClr val="tx1">
                    <a:lumMod val="75000"/>
                    <a:lumOff val="25000"/>
                  </a:schemeClr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6600" spc="36" dirty="0" smtClean="0">
                <a:ln w="0"/>
                <a:solidFill>
                  <a:srgbClr val="FC5E5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참가 신청서</a:t>
            </a:r>
            <a:r>
              <a:rPr lang="en-US" altLang="ko-KR" sz="6600" spc="36" dirty="0" smtClean="0">
                <a:ln w="0"/>
                <a:solidFill>
                  <a:schemeClr val="tx1">
                    <a:lumMod val="75000"/>
                    <a:lumOff val="25000"/>
                  </a:schemeClr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en-US" altLang="ko-KR" sz="6600" spc="36" dirty="0">
              <a:ln w="0"/>
              <a:solidFill>
                <a:schemeClr val="tx1">
                  <a:lumMod val="75000"/>
                  <a:lumOff val="25000"/>
                </a:schemeClr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58" name="직사각형 57"/>
          <p:cNvSpPr/>
          <p:nvPr/>
        </p:nvSpPr>
        <p:spPr>
          <a:xfrm>
            <a:off x="0" y="31383"/>
            <a:ext cx="21599524" cy="30537885"/>
          </a:xfrm>
          <a:prstGeom prst="rect">
            <a:avLst/>
          </a:prstGeom>
          <a:noFill/>
          <a:ln w="76200">
            <a:solidFill>
              <a:srgbClr val="3399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5399"/>
          </a:p>
        </p:txBody>
      </p:sp>
      <p:sp>
        <p:nvSpPr>
          <p:cNvPr id="64" name="모서리가 둥근 직사각형 63"/>
          <p:cNvSpPr/>
          <p:nvPr/>
        </p:nvSpPr>
        <p:spPr>
          <a:xfrm>
            <a:off x="199062" y="11915948"/>
            <a:ext cx="21154541" cy="15876615"/>
          </a:xfrm>
          <a:prstGeom prst="roundRect">
            <a:avLst>
              <a:gd name="adj" fmla="val 1545"/>
            </a:avLst>
          </a:prstGeom>
          <a:solidFill>
            <a:schemeClr val="bg1"/>
          </a:solidFill>
          <a:ln w="57150">
            <a:solidFill>
              <a:schemeClr val="tx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altLang="ko-KR" sz="1400" dirty="0" smtClean="0">
              <a:solidFill>
                <a:srgbClr val="FF0000"/>
              </a:solidFill>
            </a:endParaRPr>
          </a:p>
          <a:p>
            <a:endParaRPr lang="en-US" altLang="ko-KR" sz="5399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endParaRPr lang="en-US" altLang="ko-KR" sz="5399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endParaRPr lang="en-US" altLang="ko-KR" sz="5399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endParaRPr lang="en-US" altLang="ko-KR" sz="5399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ko-KR" altLang="en-US" sz="5399" dirty="0" smtClean="0">
                <a:solidFill>
                  <a:srgbClr val="FF0000"/>
                </a:solidFill>
              </a:rPr>
              <a:t>아이디어 개념도</a:t>
            </a:r>
            <a:r>
              <a:rPr lang="en-US" altLang="ko-KR" sz="5399" dirty="0" smtClean="0">
                <a:solidFill>
                  <a:srgbClr val="FF0000"/>
                </a:solidFill>
              </a:rPr>
              <a:t> </a:t>
            </a:r>
          </a:p>
          <a:p>
            <a:pPr algn="ctr"/>
            <a:endParaRPr lang="en-US" altLang="ko-KR" sz="5399" dirty="0" smtClean="0">
              <a:solidFill>
                <a:srgbClr val="FF0000"/>
              </a:solidFill>
            </a:endParaRPr>
          </a:p>
          <a:p>
            <a:pPr algn="ctr"/>
            <a:r>
              <a:rPr lang="en-US" altLang="ko-KR" sz="4000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※</a:t>
            </a:r>
            <a:r>
              <a:rPr lang="en-US" altLang="ko-KR" sz="4000" dirty="0" smtClean="0">
                <a:solidFill>
                  <a:srgbClr val="FF0000"/>
                </a:solidFill>
              </a:rPr>
              <a:t> </a:t>
            </a:r>
            <a:r>
              <a:rPr lang="ko-KR" altLang="en-US" sz="4000" dirty="0" err="1" smtClean="0">
                <a:solidFill>
                  <a:srgbClr val="FF0000"/>
                </a:solidFill>
              </a:rPr>
              <a:t>자유양식</a:t>
            </a:r>
            <a:r>
              <a:rPr lang="en-US" altLang="ko-KR" sz="4000" dirty="0" smtClean="0">
                <a:solidFill>
                  <a:srgbClr val="FF0000"/>
                </a:solidFill>
              </a:rPr>
              <a:t>, </a:t>
            </a:r>
            <a:r>
              <a:rPr lang="ko-KR" altLang="en-US" sz="4000" dirty="0" smtClean="0">
                <a:solidFill>
                  <a:srgbClr val="FF0000"/>
                </a:solidFill>
              </a:rPr>
              <a:t>필요시 별지 작성</a:t>
            </a:r>
            <a:endParaRPr lang="en-US" altLang="ko-KR" sz="40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endParaRPr lang="en-US" altLang="ko-KR" sz="5399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endParaRPr lang="en-US" altLang="ko-KR" sz="5399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endParaRPr lang="en-US" altLang="ko-KR" sz="5399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endParaRPr lang="en-US" altLang="ko-KR" sz="5399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endParaRPr lang="en-US" altLang="ko-KR" sz="5399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endParaRPr lang="en-US" altLang="ko-KR" sz="28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3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해양수산부 </a:t>
            </a:r>
            <a:r>
              <a:rPr lang="ko-KR" altLang="en-US" sz="3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주최</a:t>
            </a:r>
            <a:r>
              <a:rPr lang="en-US" altLang="ko-KR" sz="3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3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선박해양플랜트연구소 </a:t>
            </a:r>
            <a:r>
              <a:rPr lang="ko-KR" altLang="en-US" sz="3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주관 </a:t>
            </a:r>
            <a:r>
              <a:rPr lang="ko-KR" altLang="en-US" sz="3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해양플랜트 </a:t>
            </a:r>
            <a:r>
              <a:rPr lang="ko-KR" altLang="en-US" sz="3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경진대회 </a:t>
            </a:r>
            <a:r>
              <a:rPr lang="ko-KR" altLang="en-US" sz="3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참가를 상기와 같이 신청합니다</a:t>
            </a:r>
            <a:r>
              <a:rPr lang="en-US" altLang="ko-KR" sz="3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  <a:endParaRPr lang="ko-KR" altLang="en-US" sz="3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just" fontAlgn="base">
              <a:lnSpc>
                <a:spcPct val="150000"/>
              </a:lnSpc>
            </a:pPr>
            <a:r>
              <a:rPr lang="en-US" altLang="ko-KR" sz="3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					2021.         .         .  </a:t>
            </a:r>
          </a:p>
          <a:p>
            <a:pPr algn="just" fontAlgn="base">
              <a:lnSpc>
                <a:spcPct val="150000"/>
              </a:lnSpc>
            </a:pPr>
            <a:r>
              <a:rPr lang="en-US" altLang="ko-KR" sz="1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</a:t>
            </a:r>
            <a:endParaRPr lang="ko-KR" altLang="en-US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just" fontAlgn="base" latinLnBrk="0">
              <a:lnSpc>
                <a:spcPct val="150000"/>
              </a:lnSpc>
            </a:pPr>
            <a:r>
              <a:rPr lang="en-US" altLang="ko-KR" sz="3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				                </a:t>
            </a:r>
            <a:r>
              <a:rPr lang="ko-KR" altLang="en-US" sz="36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대표학생</a:t>
            </a:r>
            <a:r>
              <a:rPr lang="ko-KR" altLang="en-US" sz="3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altLang="ko-KR" sz="3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 </a:t>
            </a:r>
            <a:r>
              <a:rPr lang="en-US" altLang="ko-KR" sz="3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             (</a:t>
            </a:r>
            <a:r>
              <a:rPr lang="ko-KR" altLang="en-US" sz="3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인</a:t>
            </a:r>
            <a:r>
              <a:rPr lang="en-US" altLang="ko-KR" sz="3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  <a:endParaRPr lang="ko-KR" altLang="en-US" sz="3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just" fontAlgn="base" latinLnBrk="0">
              <a:lnSpc>
                <a:spcPct val="150000"/>
              </a:lnSpc>
            </a:pPr>
            <a:r>
              <a:rPr lang="en-US" altLang="ko-KR" sz="3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				                </a:t>
            </a:r>
            <a:r>
              <a:rPr lang="ko-KR" altLang="en-US" sz="3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지도교수 </a:t>
            </a:r>
            <a:r>
              <a:rPr lang="en-US" altLang="ko-KR" sz="3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:                  </a:t>
            </a:r>
            <a:r>
              <a:rPr lang="en-US" altLang="ko-KR" sz="3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ko-KR" altLang="en-US" sz="3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인</a:t>
            </a:r>
            <a:r>
              <a:rPr lang="en-US" altLang="ko-KR" sz="3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  <a:endParaRPr lang="ko-KR" altLang="en-US" sz="3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3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한국해양과학기술원 부설 선박해양플랜트연구소장 </a:t>
            </a:r>
            <a:r>
              <a:rPr lang="ko-KR" altLang="en-US" sz="3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귀하</a:t>
            </a:r>
            <a:endParaRPr lang="ko-KR" altLang="en-US" sz="3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66" name="모서리가 둥근 직사각형 65"/>
          <p:cNvSpPr/>
          <p:nvPr/>
        </p:nvSpPr>
        <p:spPr>
          <a:xfrm>
            <a:off x="199063" y="4360944"/>
            <a:ext cx="7936404" cy="7325744"/>
          </a:xfrm>
          <a:prstGeom prst="roundRect">
            <a:avLst>
              <a:gd name="adj" fmla="val 4503"/>
            </a:avLst>
          </a:prstGeom>
          <a:solidFill>
            <a:schemeClr val="bg1"/>
          </a:solidFill>
          <a:ln w="57150">
            <a:solidFill>
              <a:schemeClr val="tx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endParaRPr lang="ko-KR" altLang="en-US" sz="3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aphicFrame>
        <p:nvGraphicFramePr>
          <p:cNvPr id="12" name="표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21441071"/>
              </p:ext>
            </p:extLst>
          </p:nvPr>
        </p:nvGraphicFramePr>
        <p:xfrm>
          <a:off x="8369810" y="4374628"/>
          <a:ext cx="12979930" cy="73120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43619">
                  <a:extLst>
                    <a:ext uri="{9D8B030D-6E8A-4147-A177-3AD203B41FA5}">
                      <a16:colId xmlns:a16="http://schemas.microsoft.com/office/drawing/2014/main" val="483535548"/>
                    </a:ext>
                  </a:extLst>
                </a:gridCol>
                <a:gridCol w="2070509">
                  <a:extLst>
                    <a:ext uri="{9D8B030D-6E8A-4147-A177-3AD203B41FA5}">
                      <a16:colId xmlns:a16="http://schemas.microsoft.com/office/drawing/2014/main" val="698188048"/>
                    </a:ext>
                  </a:extLst>
                </a:gridCol>
                <a:gridCol w="3270483">
                  <a:extLst>
                    <a:ext uri="{9D8B030D-6E8A-4147-A177-3AD203B41FA5}">
                      <a16:colId xmlns:a16="http://schemas.microsoft.com/office/drawing/2014/main" val="2999379906"/>
                    </a:ext>
                  </a:extLst>
                </a:gridCol>
                <a:gridCol w="3770112">
                  <a:extLst>
                    <a:ext uri="{9D8B030D-6E8A-4147-A177-3AD203B41FA5}">
                      <a16:colId xmlns:a16="http://schemas.microsoft.com/office/drawing/2014/main" val="3064711451"/>
                    </a:ext>
                  </a:extLst>
                </a:gridCol>
                <a:gridCol w="1925207">
                  <a:extLst>
                    <a:ext uri="{9D8B030D-6E8A-4147-A177-3AD203B41FA5}">
                      <a16:colId xmlns:a16="http://schemas.microsoft.com/office/drawing/2014/main" val="2748839285"/>
                    </a:ext>
                  </a:extLst>
                </a:gridCol>
              </a:tblGrid>
              <a:tr h="104458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800" dirty="0" smtClean="0"/>
                        <a:t>구 분</a:t>
                      </a:r>
                      <a:endParaRPr lang="ko-KR" altLang="en-US" sz="2800" dirty="0"/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800" dirty="0" smtClean="0"/>
                        <a:t>성 명</a:t>
                      </a:r>
                      <a:endParaRPr lang="ko-KR" altLang="en-US" sz="2800" dirty="0"/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800" dirty="0" smtClean="0"/>
                        <a:t>연락처</a:t>
                      </a:r>
                      <a:endParaRPr lang="ko-KR" altLang="en-US" sz="2800" dirty="0"/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800" dirty="0" smtClean="0"/>
                        <a:t>E-mail</a:t>
                      </a:r>
                      <a:endParaRPr lang="ko-KR" altLang="en-US" sz="2800" dirty="0"/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800" dirty="0" smtClean="0"/>
                        <a:t>석사</a:t>
                      </a:r>
                      <a:r>
                        <a:rPr lang="en-US" altLang="ko-KR" sz="2800" dirty="0" smtClean="0"/>
                        <a:t>/</a:t>
                      </a:r>
                      <a:r>
                        <a:rPr lang="ko-KR" altLang="en-US" sz="2800" dirty="0" smtClean="0"/>
                        <a:t>학부</a:t>
                      </a:r>
                      <a:endParaRPr lang="ko-KR" altLang="en-US" sz="2800" dirty="0"/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04376315"/>
                  </a:ext>
                </a:extLst>
              </a:tr>
              <a:tr h="104458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800" dirty="0" err="1" smtClean="0"/>
                        <a:t>대표학생</a:t>
                      </a:r>
                      <a:endParaRPr lang="ko-KR" altLang="en-US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28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718652211"/>
                  </a:ext>
                </a:extLst>
              </a:tr>
              <a:tr h="1044580">
                <a:tc rowSpan="5">
                  <a:txBody>
                    <a:bodyPr/>
                    <a:lstStyle/>
                    <a:p>
                      <a:pPr algn="ctr" latinLnBrk="1"/>
                      <a:r>
                        <a:rPr lang="ko-KR" altLang="en-US" sz="2800" dirty="0" err="1" smtClean="0"/>
                        <a:t>참여학생</a:t>
                      </a:r>
                      <a:endParaRPr lang="ko-KR" altLang="en-US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28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83187833"/>
                  </a:ext>
                </a:extLst>
              </a:tr>
              <a:tr h="1044580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28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85291126"/>
                  </a:ext>
                </a:extLst>
              </a:tr>
              <a:tr h="1044580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28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22172749"/>
                  </a:ext>
                </a:extLst>
              </a:tr>
              <a:tr h="1044580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28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2073721"/>
                  </a:ext>
                </a:extLst>
              </a:tr>
              <a:tr h="1044580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28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12498975"/>
                  </a:ext>
                </a:extLst>
              </a:tr>
            </a:tbl>
          </a:graphicData>
        </a:graphic>
      </p:graphicFrame>
      <p:graphicFrame>
        <p:nvGraphicFramePr>
          <p:cNvPr id="52" name="표 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0497998"/>
              </p:ext>
            </p:extLst>
          </p:nvPr>
        </p:nvGraphicFramePr>
        <p:xfrm>
          <a:off x="234343" y="4374626"/>
          <a:ext cx="7901124" cy="733747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32840">
                  <a:extLst>
                    <a:ext uri="{9D8B030D-6E8A-4147-A177-3AD203B41FA5}">
                      <a16:colId xmlns:a16="http://schemas.microsoft.com/office/drawing/2014/main" val="483535548"/>
                    </a:ext>
                  </a:extLst>
                </a:gridCol>
                <a:gridCol w="1266961">
                  <a:extLst>
                    <a:ext uri="{9D8B030D-6E8A-4147-A177-3AD203B41FA5}">
                      <a16:colId xmlns:a16="http://schemas.microsoft.com/office/drawing/2014/main" val="698188048"/>
                    </a:ext>
                  </a:extLst>
                </a:gridCol>
                <a:gridCol w="5701323">
                  <a:extLst>
                    <a:ext uri="{9D8B030D-6E8A-4147-A177-3AD203B41FA5}">
                      <a16:colId xmlns:a16="http://schemas.microsoft.com/office/drawing/2014/main" val="2999379906"/>
                    </a:ext>
                  </a:extLst>
                </a:gridCol>
              </a:tblGrid>
              <a:tr h="1072947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2800" dirty="0" smtClean="0"/>
                        <a:t>학교</a:t>
                      </a:r>
                      <a:endParaRPr lang="ko-KR" altLang="en-US" sz="2800" dirty="0"/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2800" dirty="0"/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2800" dirty="0"/>
                    </a:p>
                  </a:txBody>
                  <a:tcPr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04376315"/>
                  </a:ext>
                </a:extLst>
              </a:tr>
              <a:tr h="1044088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2800" dirty="0" smtClean="0"/>
                        <a:t>학과</a:t>
                      </a:r>
                      <a:endParaRPr lang="ko-KR" altLang="en-US" sz="2800" dirty="0"/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28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718652211"/>
                  </a:ext>
                </a:extLst>
              </a:tr>
              <a:tr h="1044088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2800" dirty="0" err="1" smtClean="0"/>
                        <a:t>팀명</a:t>
                      </a:r>
                      <a:endParaRPr lang="ko-KR" altLang="en-US" sz="2800" dirty="0"/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28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83187833"/>
                  </a:ext>
                </a:extLst>
              </a:tr>
              <a:tr h="1044088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2800" dirty="0" err="1" smtClean="0"/>
                        <a:t>작품명</a:t>
                      </a:r>
                      <a:endParaRPr lang="ko-KR" altLang="en-US" sz="2800" dirty="0"/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28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85291126"/>
                  </a:ext>
                </a:extLst>
              </a:tr>
              <a:tr h="1044088">
                <a:tc row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2800" dirty="0" smtClean="0"/>
                        <a:t>지도교수</a:t>
                      </a:r>
                      <a:endParaRPr lang="en-US" altLang="ko-KR" sz="2800" dirty="0" smtClean="0"/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800" dirty="0" smtClean="0"/>
                        <a:t>성명</a:t>
                      </a:r>
                      <a:endParaRPr lang="ko-KR" altLang="en-US" sz="2800" dirty="0"/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28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22172749"/>
                  </a:ext>
                </a:extLst>
              </a:tr>
              <a:tr h="1044088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800" dirty="0" smtClean="0"/>
                        <a:t>연락처</a:t>
                      </a:r>
                      <a:endParaRPr lang="ko-KR" altLang="en-US" sz="2800" dirty="0"/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28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2073721"/>
                  </a:ext>
                </a:extLst>
              </a:tr>
              <a:tr h="1044088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800" dirty="0" smtClean="0"/>
                        <a:t>E-mail</a:t>
                      </a:r>
                      <a:endParaRPr lang="ko-KR" altLang="en-US" sz="2800" dirty="0"/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28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12498975"/>
                  </a:ext>
                </a:extLst>
              </a:tr>
            </a:tbl>
          </a:graphicData>
        </a:graphic>
      </p:graphicFrame>
      <p:cxnSp>
        <p:nvCxnSpPr>
          <p:cNvPr id="14" name="직선 연결선 13"/>
          <p:cNvCxnSpPr/>
          <p:nvPr/>
        </p:nvCxnSpPr>
        <p:spPr>
          <a:xfrm>
            <a:off x="199062" y="22861165"/>
            <a:ext cx="21150678" cy="0"/>
          </a:xfrm>
          <a:prstGeom prst="line">
            <a:avLst/>
          </a:prstGeom>
          <a:ln w="44450"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직선 연결선 52"/>
          <p:cNvCxnSpPr/>
          <p:nvPr/>
        </p:nvCxnSpPr>
        <p:spPr>
          <a:xfrm>
            <a:off x="189790" y="13804640"/>
            <a:ext cx="21150678" cy="0"/>
          </a:xfrm>
          <a:prstGeom prst="line">
            <a:avLst/>
          </a:prstGeom>
          <a:ln w="44450"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그림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4343" y="27956733"/>
            <a:ext cx="21106125" cy="2329234"/>
          </a:xfrm>
          <a:prstGeom prst="rect">
            <a:avLst/>
          </a:prstGeom>
        </p:spPr>
      </p:pic>
      <p:sp>
        <p:nvSpPr>
          <p:cNvPr id="4" name="직사각형 3"/>
          <p:cNvSpPr/>
          <p:nvPr/>
        </p:nvSpPr>
        <p:spPr>
          <a:xfrm>
            <a:off x="153910" y="12142517"/>
            <a:ext cx="2118655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4800" dirty="0" err="1"/>
              <a:t>반잠수식</a:t>
            </a:r>
            <a:r>
              <a:rPr lang="ko-KR" altLang="en-US" sz="4800" dirty="0"/>
              <a:t> 해양플랜트의 </a:t>
            </a:r>
            <a:r>
              <a:rPr lang="ko-KR" altLang="en-US" sz="4800" dirty="0" err="1"/>
              <a:t>운동성능</a:t>
            </a:r>
            <a:r>
              <a:rPr lang="ko-KR" altLang="en-US" sz="4800" dirty="0"/>
              <a:t> 개선을 위한 형상 개조 아이디어 도출</a:t>
            </a:r>
            <a:r>
              <a:rPr lang="en-US" altLang="ko-KR" sz="4800" dirty="0" smtClean="0"/>
              <a:t>,</a:t>
            </a:r>
          </a:p>
          <a:p>
            <a:pPr algn="ctr"/>
            <a:r>
              <a:rPr lang="ko-KR" altLang="en-US" sz="4800" dirty="0" err="1" smtClean="0"/>
              <a:t>모형제작</a:t>
            </a:r>
            <a:r>
              <a:rPr lang="ko-KR" altLang="en-US" sz="4800" dirty="0" smtClean="0"/>
              <a:t> </a:t>
            </a:r>
            <a:r>
              <a:rPr lang="ko-KR" altLang="en-US" sz="4800" dirty="0"/>
              <a:t>및 </a:t>
            </a:r>
            <a:r>
              <a:rPr lang="ko-KR" altLang="en-US" sz="4800" dirty="0" err="1"/>
              <a:t>수조실험을</a:t>
            </a:r>
            <a:r>
              <a:rPr lang="ko-KR" altLang="en-US" sz="4800" dirty="0"/>
              <a:t> 통한 우수성 평가</a:t>
            </a:r>
            <a:endParaRPr lang="ko-KR" altLang="en-US" sz="4800" dirty="0"/>
          </a:p>
        </p:txBody>
      </p:sp>
    </p:spTree>
    <p:extLst>
      <p:ext uri="{BB962C8B-B14F-4D97-AF65-F5344CB8AC3E}">
        <p14:creationId xmlns:p14="http://schemas.microsoft.com/office/powerpoint/2010/main" val="20537673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12046</TotalTime>
  <Words>103</Words>
  <Application>Microsoft Office PowerPoint</Application>
  <PresentationFormat>사용자 지정</PresentationFormat>
  <Paragraphs>41</Paragraphs>
  <Slides>1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5" baseType="lpstr">
      <vt:lpstr>HY헤드라인M</vt:lpstr>
      <vt:lpstr>맑은 고딕</vt:lpstr>
      <vt:lpstr>Arial</vt:lpstr>
      <vt:lpstr>Office 테마</vt:lpstr>
      <vt:lpstr>PowerPoint 프레젠테이션</vt:lpstr>
    </vt:vector>
  </TitlesOfParts>
  <Company>inje university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Choi Kap Seung</dc:creator>
  <cp:lastModifiedBy>dwjung</cp:lastModifiedBy>
  <cp:revision>235</cp:revision>
  <cp:lastPrinted>2020-02-02T06:48:37Z</cp:lastPrinted>
  <dcterms:created xsi:type="dcterms:W3CDTF">2009-06-22T13:32:49Z</dcterms:created>
  <dcterms:modified xsi:type="dcterms:W3CDTF">2021-05-26T01:53:55Z</dcterms:modified>
</cp:coreProperties>
</file>